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21383625" cy="15119350"/>
  <p:notesSz cx="9144000" cy="6858000"/>
  <p:defaultTextStyle>
    <a:defPPr>
      <a:defRPr lang="fr-FR"/>
    </a:defPPr>
    <a:lvl1pPr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042236" indent="-769607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085418" indent="-1540161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3127653" indent="-2309768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4170835" indent="-3080322" algn="l" defTabSz="2085418" rtl="0" eaLnBrk="0" fontAlgn="base" hangingPunct="0">
      <a:spcBef>
        <a:spcPct val="0"/>
      </a:spcBef>
      <a:spcAft>
        <a:spcPct val="0"/>
      </a:spcAft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1363142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1635770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1908399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2181027" algn="l" defTabSz="545257" rtl="0" eaLnBrk="1" latinLnBrk="0" hangingPunct="1">
      <a:defRPr sz="4114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63"/>
    <a:srgbClr val="EEEEEE"/>
    <a:srgbClr val="FFFFFF"/>
    <a:srgbClr val="FFE181"/>
    <a:srgbClr val="A02A27"/>
    <a:srgbClr val="9F2A27"/>
    <a:srgbClr val="FF8989"/>
    <a:srgbClr val="848484"/>
    <a:srgbClr val="ED76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99" autoAdjust="0"/>
    <p:restoredTop sz="94667" autoAdjust="0"/>
  </p:normalViewPr>
  <p:slideViewPr>
    <p:cSldViewPr>
      <p:cViewPr>
        <p:scale>
          <a:sx n="50" d="100"/>
          <a:sy n="50" d="100"/>
        </p:scale>
        <p:origin x="30" y="18"/>
      </p:cViewPr>
      <p:guideLst>
        <p:guide orient="horz" pos="4762"/>
        <p:guide pos="67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308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87C358B-F064-4754-893A-5406EB484989}" type="datetimeFigureOut">
              <a:rPr lang="fr-FR"/>
              <a:pPr>
                <a:defRPr/>
              </a:pPr>
              <a:t>22/05/2018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E71FA23-9E82-4643-A7E5-8BCF3401147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835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8275259-ECDA-4CC9-8EFA-629C2186BA5F}" type="datetimeFigureOut">
              <a:rPr lang="fr-FR"/>
              <a:pPr>
                <a:defRPr/>
              </a:pPr>
              <a:t>22/05/2018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752725" y="514350"/>
            <a:ext cx="36385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3D578C2-0699-4702-92E8-EA3394A1AFC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2072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1pPr>
    <a:lvl2pPr marL="272628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2pPr>
    <a:lvl3pPr marL="545257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3pPr>
    <a:lvl4pPr marL="817885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4pPr>
    <a:lvl5pPr marL="1090513" algn="l" rtl="0" eaLnBrk="0" fontAlgn="base" hangingPunct="0">
      <a:spcBef>
        <a:spcPct val="30000"/>
      </a:spcBef>
      <a:spcAft>
        <a:spcPct val="0"/>
      </a:spcAft>
      <a:defRPr sz="716" kern="1200">
        <a:solidFill>
          <a:schemeClr val="tx1"/>
        </a:solidFill>
        <a:latin typeface="+mn-lt"/>
        <a:ea typeface="+mn-ea"/>
        <a:cs typeface="+mn-cs"/>
      </a:defRPr>
    </a:lvl5pPr>
    <a:lvl6pPr marL="1363142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6pPr>
    <a:lvl7pPr marL="1635770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7pPr>
    <a:lvl8pPr marL="1908399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8pPr>
    <a:lvl9pPr marL="2181027" algn="l" defTabSz="545257" rtl="0" eaLnBrk="1" latinLnBrk="0" hangingPunct="1">
      <a:defRPr sz="71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 userDrawn="1"/>
        </p:nvCxnSpPr>
        <p:spPr>
          <a:xfrm>
            <a:off x="0" y="2519115"/>
            <a:ext cx="21383625" cy="0"/>
          </a:xfrm>
          <a:prstGeom prst="line">
            <a:avLst/>
          </a:prstGeom>
          <a:ln w="127000">
            <a:solidFill>
              <a:srgbClr val="A02A27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Espace réservé du texte 7"/>
          <p:cNvSpPr>
            <a:spLocks noGrp="1"/>
          </p:cNvSpPr>
          <p:nvPr>
            <p:ph type="body" sz="quarter" idx="10" hasCustomPrompt="1"/>
          </p:nvPr>
        </p:nvSpPr>
        <p:spPr>
          <a:xfrm>
            <a:off x="2554908" y="0"/>
            <a:ext cx="18828717" cy="1185453"/>
          </a:xfrm>
          <a:prstGeom prst="rect">
            <a:avLst/>
          </a:prstGeom>
        </p:spPr>
        <p:txBody>
          <a:bodyPr anchor="ctr"/>
          <a:lstStyle>
            <a:lvl1pPr marL="0" marR="0" indent="0" algn="ctr" defTabSz="146866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1" baseline="0">
                <a:solidFill>
                  <a:srgbClr val="A02A27"/>
                </a:solidFill>
              </a:defRPr>
            </a:lvl1pPr>
          </a:lstStyle>
          <a:p>
            <a:pPr lvl="0"/>
            <a:r>
              <a:rPr lang="fr-FR" dirty="0" smtClean="0"/>
              <a:t>Titre du projet de fin d’étude</a:t>
            </a:r>
          </a:p>
          <a:p>
            <a:pPr lvl="0"/>
            <a:r>
              <a:rPr lang="fr-FR" dirty="0" smtClean="0"/>
              <a:t>(</a:t>
            </a:r>
            <a:r>
              <a:rPr lang="fr-FR" dirty="0" err="1" smtClean="0"/>
              <a:t>Bitirme</a:t>
            </a:r>
            <a:r>
              <a:rPr lang="fr-FR" dirty="0" smtClean="0"/>
              <a:t> </a:t>
            </a:r>
            <a:r>
              <a:rPr lang="fr-FR" dirty="0" err="1" smtClean="0"/>
              <a:t>Projesi</a:t>
            </a:r>
            <a:r>
              <a:rPr lang="fr-FR" dirty="0" smtClean="0"/>
              <a:t> </a:t>
            </a:r>
            <a:r>
              <a:rPr lang="fr-FR" dirty="0" err="1" smtClean="0"/>
              <a:t>Başlığı</a:t>
            </a:r>
            <a:r>
              <a:rPr lang="fr-FR" dirty="0" smtClean="0"/>
              <a:t>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2554908" y="1731719"/>
            <a:ext cx="18828717" cy="661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fr-FR" sz="1848" smtClean="0"/>
              <a:t>Département de Génie </a:t>
            </a:r>
            <a:r>
              <a:rPr lang="tr-TR" sz="1848" smtClean="0"/>
              <a:t>Industriel</a:t>
            </a:r>
            <a:endParaRPr lang="fr-FR" sz="1848" smtClean="0"/>
          </a:p>
          <a:p>
            <a:pPr lvl="0" algn="ctr"/>
            <a:r>
              <a:rPr lang="fr-FR" sz="1848" smtClean="0"/>
              <a:t>Faculté d’Ingénierie et de Technologie, Université </a:t>
            </a:r>
            <a:r>
              <a:rPr lang="fr-FR" sz="1848" err="1" smtClean="0"/>
              <a:t>Galatasaray</a:t>
            </a:r>
            <a:endParaRPr lang="fr-FR" sz="1848"/>
          </a:p>
        </p:txBody>
      </p:sp>
      <p:sp>
        <p:nvSpPr>
          <p:cNvPr id="14" name="Espace réservé du texte 7"/>
          <p:cNvSpPr>
            <a:spLocks noGrp="1"/>
          </p:cNvSpPr>
          <p:nvPr>
            <p:ph type="body" sz="quarter" idx="11" hasCustomPrompt="1"/>
          </p:nvPr>
        </p:nvSpPr>
        <p:spPr>
          <a:xfrm>
            <a:off x="2554909" y="1241145"/>
            <a:ext cx="18828716" cy="406560"/>
          </a:xfrm>
          <a:prstGeom prst="rect">
            <a:avLst/>
          </a:prstGeom>
        </p:spPr>
        <p:txBody>
          <a:bodyPr/>
          <a:lstStyle>
            <a:lvl1pPr marL="0" marR="0" indent="0" algn="ctr" defTabSz="146866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Nom de l‘étudiant, Nom du directeur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2"/>
          </p:nvPr>
        </p:nvSpPr>
        <p:spPr>
          <a:xfrm>
            <a:off x="375888" y="3556418"/>
            <a:ext cx="6643515" cy="2876418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>
              <a:buClr>
                <a:srgbClr val="808080"/>
              </a:buClr>
              <a:defRPr sz="1414"/>
            </a:lvl1pPr>
          </a:lstStyle>
          <a:p>
            <a:pPr lvl="0"/>
            <a:r>
              <a:rPr lang="fr-FR" dirty="0" smtClean="0"/>
              <a:t>Modifiez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7362179" y="9444268"/>
            <a:ext cx="6642001" cy="5460223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550665" indent="-550665">
              <a:defRPr lang="fr-FR" sz="1414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550665" lvl="0" indent="-550665" algn="l" defTabSz="146866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15" name="Espace réservé du contenu 2"/>
          <p:cNvSpPr>
            <a:spLocks noGrp="1"/>
          </p:cNvSpPr>
          <p:nvPr>
            <p:ph sz="quarter" idx="16"/>
          </p:nvPr>
        </p:nvSpPr>
        <p:spPr>
          <a:xfrm>
            <a:off x="394806" y="7474999"/>
            <a:ext cx="6624598" cy="7429492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550665" indent="-550665">
              <a:defRPr lang="fr-FR" sz="1414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550665" lvl="0" indent="-550665" algn="l" defTabSz="146866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sz="quarter" idx="18"/>
          </p:nvPr>
        </p:nvSpPr>
        <p:spPr>
          <a:xfrm>
            <a:off x="14346956" y="3599235"/>
            <a:ext cx="6642000" cy="7396252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550665" indent="-550665">
              <a:defRPr lang="fr-FR" sz="1414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550665" lvl="0" indent="-550665" algn="l" defTabSz="146866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23" name="Espace réservé du contenu 2"/>
          <p:cNvSpPr>
            <a:spLocks noGrp="1"/>
          </p:cNvSpPr>
          <p:nvPr>
            <p:ph sz="quarter" idx="20"/>
          </p:nvPr>
        </p:nvSpPr>
        <p:spPr>
          <a:xfrm>
            <a:off x="14346955" y="12096179"/>
            <a:ext cx="6642002" cy="2808312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550665" indent="-550665">
              <a:defRPr lang="fr-FR" sz="1414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550665" lvl="0" indent="-550665" algn="l" defTabSz="146866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25" name="Espace réservé du contenu 2"/>
          <p:cNvSpPr>
            <a:spLocks noGrp="1"/>
          </p:cNvSpPr>
          <p:nvPr>
            <p:ph sz="quarter" idx="22"/>
          </p:nvPr>
        </p:nvSpPr>
        <p:spPr>
          <a:xfrm>
            <a:off x="7362179" y="3581861"/>
            <a:ext cx="6642001" cy="4841910"/>
          </a:xfrm>
          <a:prstGeom prst="rect">
            <a:avLst/>
          </a:prstGeom>
          <a:solidFill>
            <a:srgbClr val="EEEEEE"/>
          </a:solidFill>
        </p:spPr>
        <p:txBody>
          <a:bodyPr/>
          <a:lstStyle>
            <a:lvl1pPr marL="550665" indent="-550665">
              <a:defRPr lang="fr-FR" sz="1414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550665" lvl="0" indent="-550665" algn="l" defTabSz="1468664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8080"/>
              </a:buClr>
              <a:buFont typeface="Arial" panose="020B0604020202020204" pitchFamily="34" charset="0"/>
              <a:buChar char="•"/>
            </a:pPr>
            <a:r>
              <a:rPr lang="fr-FR" dirty="0" smtClean="0"/>
              <a:t>Modifiez les styles du texte du masque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24" hasCustomPrompt="1"/>
          </p:nvPr>
        </p:nvSpPr>
        <p:spPr>
          <a:xfrm>
            <a:off x="375888" y="2807147"/>
            <a:ext cx="6643515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146866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263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Objectif et Motivation</a:t>
            </a:r>
          </a:p>
        </p:txBody>
      </p:sp>
      <p:sp>
        <p:nvSpPr>
          <p:cNvPr id="22" name="Espace réservé du texte 7"/>
          <p:cNvSpPr>
            <a:spLocks noGrp="1"/>
          </p:cNvSpPr>
          <p:nvPr>
            <p:ph type="body" sz="quarter" idx="25" hasCustomPrompt="1"/>
          </p:nvPr>
        </p:nvSpPr>
        <p:spPr>
          <a:xfrm>
            <a:off x="394806" y="6710174"/>
            <a:ext cx="6624597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>
              <a:defRPr lang="fr-FR" sz="2263" b="1" baseline="0" dirty="0" smtClean="0"/>
            </a:lvl1pPr>
          </a:lstStyle>
          <a:p>
            <a:pPr marL="0" marR="0" lvl="0" indent="0" latinLnBrk="0">
              <a:lnSpc>
                <a:spcPct val="100000"/>
              </a:lnSpc>
              <a:buClrTx/>
              <a:buSzTx/>
              <a:buNone/>
              <a:tabLst/>
            </a:pPr>
            <a:r>
              <a:rPr lang="fr-FR" dirty="0" smtClean="0"/>
              <a:t>Nouveau Bloc</a:t>
            </a:r>
          </a:p>
        </p:txBody>
      </p:sp>
      <p:sp>
        <p:nvSpPr>
          <p:cNvPr id="27" name="Espace réservé du texte 7"/>
          <p:cNvSpPr>
            <a:spLocks noGrp="1"/>
          </p:cNvSpPr>
          <p:nvPr>
            <p:ph type="body" sz="quarter" idx="26" hasCustomPrompt="1"/>
          </p:nvPr>
        </p:nvSpPr>
        <p:spPr>
          <a:xfrm>
            <a:off x="7362179" y="8677467"/>
            <a:ext cx="6642001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146866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263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Nouveau Bloc</a:t>
            </a:r>
          </a:p>
        </p:txBody>
      </p:sp>
      <p:sp>
        <p:nvSpPr>
          <p:cNvPr id="28" name="Espace réservé du texte 7"/>
          <p:cNvSpPr>
            <a:spLocks noGrp="1"/>
          </p:cNvSpPr>
          <p:nvPr>
            <p:ph type="body" sz="quarter" idx="27" hasCustomPrompt="1"/>
          </p:nvPr>
        </p:nvSpPr>
        <p:spPr>
          <a:xfrm>
            <a:off x="7362180" y="2815061"/>
            <a:ext cx="6642000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>
              <a:defRPr lang="fr-FR" sz="2263" b="1" baseline="0" dirty="0" smtClean="0"/>
            </a:lvl1pPr>
          </a:lstStyle>
          <a:p>
            <a:pPr marL="0" marR="0" lvl="0" indent="0" latinLnBrk="0">
              <a:lnSpc>
                <a:spcPct val="100000"/>
              </a:lnSpc>
              <a:buClrTx/>
              <a:buSzTx/>
              <a:buNone/>
              <a:tabLst/>
            </a:pPr>
            <a:r>
              <a:rPr lang="fr-FR" dirty="0" smtClean="0"/>
              <a:t>Nouveau Bloc</a:t>
            </a:r>
          </a:p>
        </p:txBody>
      </p:sp>
      <p:sp>
        <p:nvSpPr>
          <p:cNvPr id="29" name="Espace réservé du texte 7"/>
          <p:cNvSpPr>
            <a:spLocks noGrp="1"/>
          </p:cNvSpPr>
          <p:nvPr>
            <p:ph type="body" sz="quarter" idx="28" hasCustomPrompt="1"/>
          </p:nvPr>
        </p:nvSpPr>
        <p:spPr>
          <a:xfrm>
            <a:off x="14346956" y="2853008"/>
            <a:ext cx="6642000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146866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263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Résultats &amp; Problèmes Rencontrés</a:t>
            </a:r>
          </a:p>
        </p:txBody>
      </p:sp>
      <p:sp>
        <p:nvSpPr>
          <p:cNvPr id="30" name="Espace réservé du texte 7"/>
          <p:cNvSpPr>
            <a:spLocks noGrp="1"/>
          </p:cNvSpPr>
          <p:nvPr>
            <p:ph type="body" sz="quarter" idx="29" hasCustomPrompt="1"/>
          </p:nvPr>
        </p:nvSpPr>
        <p:spPr>
          <a:xfrm>
            <a:off x="14346955" y="11307829"/>
            <a:ext cx="6642001" cy="766800"/>
          </a:xfrm>
          <a:prstGeom prst="rect">
            <a:avLst/>
          </a:prstGeom>
          <a:solidFill>
            <a:srgbClr val="FFD863"/>
          </a:solidFill>
        </p:spPr>
        <p:txBody>
          <a:bodyPr anchor="ctr"/>
          <a:lstStyle>
            <a:lvl1pPr marL="0" marR="0" indent="0" algn="l" defTabSz="1468664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 sz="2263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 smtClean="0"/>
              <a:t>Conclusion</a:t>
            </a:r>
          </a:p>
        </p:txBody>
      </p: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8" y="299516"/>
            <a:ext cx="1621414" cy="2093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569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3167442" y="1"/>
            <a:ext cx="8276795" cy="16625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727"/>
          </a:p>
        </p:txBody>
      </p:sp>
      <p:sp>
        <p:nvSpPr>
          <p:cNvPr id="17" name="Rectangle 16"/>
          <p:cNvSpPr/>
          <p:nvPr userDrawn="1"/>
        </p:nvSpPr>
        <p:spPr>
          <a:xfrm>
            <a:off x="12061626" y="12667"/>
            <a:ext cx="2148329" cy="259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 sz="1727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txStyles>
    <p:titleStyle>
      <a:lvl1pPr algn="ctr" defTabSz="1468664" rtl="0" eaLnBrk="0" fontAlgn="base" hangingPunct="0">
        <a:spcBef>
          <a:spcPct val="0"/>
        </a:spcBef>
        <a:spcAft>
          <a:spcPct val="0"/>
        </a:spcAft>
        <a:defRPr sz="705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468664" rtl="0" eaLnBrk="0" fontAlgn="base" hangingPunct="0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2pPr>
      <a:lvl3pPr algn="ctr" defTabSz="1468664" rtl="0" eaLnBrk="0" fontAlgn="base" hangingPunct="0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3pPr>
      <a:lvl4pPr algn="ctr" defTabSz="1468664" rtl="0" eaLnBrk="0" fontAlgn="base" hangingPunct="0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4pPr>
      <a:lvl5pPr algn="ctr" defTabSz="1468664" rtl="0" eaLnBrk="0" fontAlgn="base" hangingPunct="0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5pPr>
      <a:lvl6pPr marL="192000" algn="ctr" defTabSz="1468664" rtl="0" fontAlgn="base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6pPr>
      <a:lvl7pPr marL="383999" algn="ctr" defTabSz="1468664" rtl="0" fontAlgn="base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7pPr>
      <a:lvl8pPr marL="575999" algn="ctr" defTabSz="1468664" rtl="0" fontAlgn="base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8pPr>
      <a:lvl9pPr marL="767998" algn="ctr" defTabSz="1468664" rtl="0" fontAlgn="base">
        <a:spcBef>
          <a:spcPct val="0"/>
        </a:spcBef>
        <a:spcAft>
          <a:spcPct val="0"/>
        </a:spcAft>
        <a:defRPr sz="7055">
          <a:solidFill>
            <a:schemeClr val="tx1"/>
          </a:solidFill>
          <a:latin typeface="Calibri" pitchFamily="34" charset="0"/>
        </a:defRPr>
      </a:lvl9pPr>
    </p:titleStyle>
    <p:bodyStyle>
      <a:lvl1pPr marL="550665" indent="-550665" algn="l" defTabSz="14686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124" kern="1200">
          <a:solidFill>
            <a:schemeClr val="tx1"/>
          </a:solidFill>
          <a:latin typeface="+mn-lt"/>
          <a:ea typeface="+mn-ea"/>
          <a:cs typeface="+mn-cs"/>
        </a:defRPr>
      </a:lvl1pPr>
      <a:lvl2pPr marL="1193331" indent="-458666" algn="l" defTabSz="14686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494" kern="1200">
          <a:solidFill>
            <a:schemeClr val="tx1"/>
          </a:solidFill>
          <a:latin typeface="+mn-lt"/>
          <a:ea typeface="+mn-ea"/>
          <a:cs typeface="+mn-cs"/>
        </a:defRPr>
      </a:lvl2pPr>
      <a:lvl3pPr marL="1835996" indent="-366666" algn="l" defTabSz="14686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864" kern="1200">
          <a:solidFill>
            <a:schemeClr val="tx1"/>
          </a:solidFill>
          <a:latin typeface="+mn-lt"/>
          <a:ea typeface="+mn-ea"/>
          <a:cs typeface="+mn-cs"/>
        </a:defRPr>
      </a:lvl3pPr>
      <a:lvl4pPr marL="2569995" indent="-366666" algn="l" defTabSz="14686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234" kern="1200">
          <a:solidFill>
            <a:schemeClr val="tx1"/>
          </a:solidFill>
          <a:latin typeface="+mn-lt"/>
          <a:ea typeface="+mn-ea"/>
          <a:cs typeface="+mn-cs"/>
        </a:defRPr>
      </a:lvl4pPr>
      <a:lvl5pPr marL="3304660" indent="-366666" algn="l" defTabSz="146866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234" kern="1200">
          <a:solidFill>
            <a:schemeClr val="tx1"/>
          </a:solidFill>
          <a:latin typeface="+mn-lt"/>
          <a:ea typeface="+mn-ea"/>
          <a:cs typeface="+mn-cs"/>
        </a:defRPr>
      </a:lvl5pPr>
      <a:lvl6pPr marL="4039192" indent="-367199" algn="l" defTabSz="1468797" rtl="0" eaLnBrk="1" latinLnBrk="0" hangingPunct="1">
        <a:spcBef>
          <a:spcPct val="20000"/>
        </a:spcBef>
        <a:buFont typeface="Arial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6pPr>
      <a:lvl7pPr marL="4773590" indent="-367199" algn="l" defTabSz="1468797" rtl="0" eaLnBrk="1" latinLnBrk="0" hangingPunct="1">
        <a:spcBef>
          <a:spcPct val="20000"/>
        </a:spcBef>
        <a:buFont typeface="Arial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7pPr>
      <a:lvl8pPr marL="5507989" indent="-367199" algn="l" defTabSz="1468797" rtl="0" eaLnBrk="1" latinLnBrk="0" hangingPunct="1">
        <a:spcBef>
          <a:spcPct val="20000"/>
        </a:spcBef>
        <a:buFont typeface="Arial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8pPr>
      <a:lvl9pPr marL="6242388" indent="-367199" algn="l" defTabSz="1468797" rtl="0" eaLnBrk="1" latinLnBrk="0" hangingPunct="1">
        <a:spcBef>
          <a:spcPct val="20000"/>
        </a:spcBef>
        <a:buFont typeface="Arial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1pPr>
      <a:lvl2pPr marL="734398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2pPr>
      <a:lvl3pPr marL="1468797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3pPr>
      <a:lvl4pPr marL="2203196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4pPr>
      <a:lvl5pPr marL="2937595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5pPr>
      <a:lvl6pPr marL="3671993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6pPr>
      <a:lvl7pPr marL="4406391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7pPr>
      <a:lvl8pPr marL="5140790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8pPr>
      <a:lvl9pPr marL="5875189" algn="l" defTabSz="1468797" rtl="0" eaLnBrk="1" latinLnBrk="0" hangingPunct="1">
        <a:defRPr sz="28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 algn="just">
              <a:buNone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22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46697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287265C5DF6C71488726DEDCB440ECF8" ma:contentTypeVersion="13" ma:contentTypeDescription="Yeni belge oluşturun." ma:contentTypeScope="" ma:versionID="8ae41bc187ccafb3d4f5fe0032cd6a0d">
  <xsd:schema xmlns:xsd="http://www.w3.org/2001/XMLSchema" xmlns:xs="http://www.w3.org/2001/XMLSchema" xmlns:p="http://schemas.microsoft.com/office/2006/metadata/properties" xmlns:ns2="25b16b1b-a07c-4aa1-80f5-016c0cf796fb" xmlns:ns3="c9cd6799-9258-4862-a62a-3e56c5001dfe" targetNamespace="http://schemas.microsoft.com/office/2006/metadata/properties" ma:root="true" ma:fieldsID="e18108806d6a594d3aff924d64a4c8f1" ns2:_="" ns3:_="">
    <xsd:import namespace="25b16b1b-a07c-4aa1-80f5-016c0cf796fb"/>
    <xsd:import namespace="c9cd6799-9258-4862-a62a-3e56c5001d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16b1b-a07c-4aa1-80f5-016c0cf79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Resim Etiketleri" ma:readOnly="false" ma:fieldId="{5cf76f15-5ced-4ddc-b409-7134ff3c332f}" ma:taxonomyMulti="true" ma:sspId="31bbd568-e4b6-4644-846b-cb5019090d2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cd6799-9258-4862-a62a-3e56c5001df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ylaşılanl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Ayrıntıları ile Paylaşıld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d8ac776-cd6b-41f0-b194-e45083e119cf}" ma:internalName="TaxCatchAll" ma:showField="CatchAllData" ma:web="c9cd6799-9258-4862-a62a-3e56c5001d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cd6799-9258-4862-a62a-3e56c5001dfe" xsi:nil="true"/>
    <lcf76f155ced4ddcb4097134ff3c332f xmlns="25b16b1b-a07c-4aa1-80f5-016c0cf796f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357B965-27D5-4C49-9BF2-C4BB79BAC0D9}"/>
</file>

<file path=customXml/itemProps2.xml><?xml version="1.0" encoding="utf-8"?>
<ds:datastoreItem xmlns:ds="http://schemas.openxmlformats.org/officeDocument/2006/customXml" ds:itemID="{639FBDCD-41AE-4759-97B7-4A9200A76005}"/>
</file>

<file path=customXml/itemProps3.xml><?xml version="1.0" encoding="utf-8"?>
<ds:datastoreItem xmlns:ds="http://schemas.openxmlformats.org/officeDocument/2006/customXml" ds:itemID="{FEC3B98B-8456-4089-8771-BF395F243BFC}"/>
</file>

<file path=docProps/app.xml><?xml version="1.0" encoding="utf-8"?>
<Properties xmlns="http://schemas.openxmlformats.org/officeDocument/2006/extended-properties" xmlns:vt="http://schemas.openxmlformats.org/officeDocument/2006/docPropsVTypes">
  <TotalTime>1044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Gael</dc:creator>
  <cp:lastModifiedBy>Dell</cp:lastModifiedBy>
  <cp:revision>81</cp:revision>
  <dcterms:created xsi:type="dcterms:W3CDTF">2011-09-15T15:05:57Z</dcterms:created>
  <dcterms:modified xsi:type="dcterms:W3CDTF">2018-05-22T11:52:02Z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0x010100287265C5DF6C71488726DEDCB440ECF8</vt:lpwstr>
  </property>
</Properties>
</file>