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5119350" cy="21383625"/>
  <p:notesSz cx="6858000" cy="9144000"/>
  <p:defaultTextStyle>
    <a:defPPr>
      <a:defRPr lang="fr-FR"/>
    </a:defPPr>
    <a:lvl1pPr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042236" indent="-769607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085418" indent="-1540161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3127653" indent="-2309768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4170835" indent="-3080322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363142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1635770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1908399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181027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63"/>
    <a:srgbClr val="EEEEEE"/>
    <a:srgbClr val="FFFFFF"/>
    <a:srgbClr val="FFE181"/>
    <a:srgbClr val="A02A27"/>
    <a:srgbClr val="9F2A27"/>
    <a:srgbClr val="FF8989"/>
    <a:srgbClr val="848484"/>
    <a:srgbClr val="ED7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7" autoAdjust="0"/>
  </p:normalViewPr>
  <p:slideViewPr>
    <p:cSldViewPr>
      <p:cViewPr>
        <p:scale>
          <a:sx n="30" d="100"/>
          <a:sy n="30" d="100"/>
        </p:scale>
        <p:origin x="1770" y="222"/>
      </p:cViewPr>
      <p:guideLst>
        <p:guide orient="horz" pos="6735"/>
        <p:guide pos="4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08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87C358B-F064-4754-893A-5406EB484989}" type="datetimeFigureOut">
              <a:rPr lang="fr-FR"/>
              <a:pPr>
                <a:defRPr/>
              </a:pPr>
              <a:t>22/05/2018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E71FA23-9E82-4643-A7E5-8BCF3401147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835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8275259-ECDA-4CC9-8EFA-629C2186BA5F}" type="datetimeFigureOut">
              <a:rPr lang="fr-FR"/>
              <a:pPr>
                <a:defRPr/>
              </a:pPr>
              <a:t>22/05/2018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D578C2-0699-4702-92E8-EA3394A1AFC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2072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1pPr>
    <a:lvl2pPr marL="272628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2pPr>
    <a:lvl3pPr marL="545257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3pPr>
    <a:lvl4pPr marL="817885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4pPr>
    <a:lvl5pPr marL="1090513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5pPr>
    <a:lvl6pPr marL="1363142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6pPr>
    <a:lvl7pPr marL="1635770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7pPr>
    <a:lvl8pPr marL="1908399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8pPr>
    <a:lvl9pPr marL="2181027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8" y="299516"/>
            <a:ext cx="1621414" cy="2093281"/>
          </a:xfrm>
          <a:prstGeom prst="rect">
            <a:avLst/>
          </a:prstGeom>
        </p:spPr>
      </p:pic>
      <p:cxnSp>
        <p:nvCxnSpPr>
          <p:cNvPr id="6" name="Connecteur droit 5"/>
          <p:cNvCxnSpPr/>
          <p:nvPr userDrawn="1"/>
        </p:nvCxnSpPr>
        <p:spPr>
          <a:xfrm>
            <a:off x="0" y="2770932"/>
            <a:ext cx="15119350" cy="0"/>
          </a:xfrm>
          <a:prstGeom prst="line">
            <a:avLst/>
          </a:prstGeom>
          <a:ln w="127000">
            <a:solidFill>
              <a:srgbClr val="A02A27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Espace réservé du texte 7"/>
          <p:cNvSpPr>
            <a:spLocks noGrp="1"/>
          </p:cNvSpPr>
          <p:nvPr>
            <p:ph type="body" sz="quarter" idx="10" hasCustomPrompt="1"/>
          </p:nvPr>
        </p:nvSpPr>
        <p:spPr>
          <a:xfrm>
            <a:off x="2332773" y="0"/>
            <a:ext cx="12354497" cy="1283148"/>
          </a:xfrm>
          <a:prstGeom prst="rect">
            <a:avLst/>
          </a:prstGeom>
        </p:spPr>
        <p:txBody>
          <a:bodyPr/>
          <a:lstStyle>
            <a:lvl1pPr marL="0" marR="0" indent="0" algn="ctr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563" b="1" baseline="0">
                <a:solidFill>
                  <a:srgbClr val="A02A27"/>
                </a:solidFill>
              </a:defRPr>
            </a:lvl1pPr>
          </a:lstStyle>
          <a:p>
            <a:pPr lvl="0"/>
            <a:r>
              <a:rPr lang="fr-FR" dirty="0" smtClean="0"/>
              <a:t>Titre du projet de fin d’étude</a:t>
            </a:r>
          </a:p>
          <a:p>
            <a:pPr lvl="0"/>
            <a:r>
              <a:rPr lang="fr-FR" dirty="0" smtClean="0"/>
              <a:t>(</a:t>
            </a:r>
            <a:r>
              <a:rPr lang="fr-FR" dirty="0" err="1" smtClean="0"/>
              <a:t>Bitirme</a:t>
            </a:r>
            <a:r>
              <a:rPr lang="fr-FR" dirty="0" smtClean="0"/>
              <a:t> </a:t>
            </a:r>
            <a:r>
              <a:rPr lang="fr-FR" dirty="0" err="1" smtClean="0"/>
              <a:t>Projesi</a:t>
            </a:r>
            <a:r>
              <a:rPr lang="fr-FR" dirty="0" smtClean="0"/>
              <a:t> </a:t>
            </a:r>
            <a:r>
              <a:rPr lang="fr-FR" dirty="0" err="1" smtClean="0"/>
              <a:t>Başlığı</a:t>
            </a:r>
            <a:r>
              <a:rPr lang="fr-FR" dirty="0" smtClean="0"/>
              <a:t>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332773" y="1749787"/>
            <a:ext cx="12354497" cy="896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613" dirty="0" smtClean="0"/>
              <a:t>Département de Génie In</a:t>
            </a:r>
            <a:r>
              <a:rPr lang="tr-TR" sz="2613" smtClean="0"/>
              <a:t>dustriel</a:t>
            </a:r>
            <a:endParaRPr lang="fr-FR" sz="2613" dirty="0" smtClean="0"/>
          </a:p>
          <a:p>
            <a:pPr lvl="0" algn="ctr"/>
            <a:r>
              <a:rPr lang="fr-FR" sz="2613" dirty="0" smtClean="0"/>
              <a:t>Faculté d’Ingénierie et de Technologie, Université </a:t>
            </a:r>
            <a:r>
              <a:rPr lang="fr-FR" sz="2613" dirty="0" err="1" smtClean="0"/>
              <a:t>Galatasaray</a:t>
            </a:r>
            <a:endParaRPr lang="fr-FR" sz="2613" dirty="0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11" hasCustomPrompt="1"/>
          </p:nvPr>
        </p:nvSpPr>
        <p:spPr>
          <a:xfrm>
            <a:off x="2325720" y="1283148"/>
            <a:ext cx="12354497" cy="466638"/>
          </a:xfrm>
          <a:prstGeom prst="rect">
            <a:avLst/>
          </a:prstGeom>
        </p:spPr>
        <p:txBody>
          <a:bodyPr/>
          <a:lstStyle>
            <a:lvl1pPr marL="0" marR="0" indent="0" algn="ctr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851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Nom de l‘étudiant, Nom du directeur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2"/>
          </p:nvPr>
        </p:nvSpPr>
        <p:spPr>
          <a:xfrm>
            <a:off x="214860" y="3964492"/>
            <a:ext cx="7132708" cy="3558968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>
              <a:buClr>
                <a:srgbClr val="808080"/>
              </a:buClr>
              <a:defRPr sz="20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7775699" y="4035811"/>
            <a:ext cx="7132706" cy="5647889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778766" indent="-778766"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778766" lvl="0" indent="-778766" algn="l" defTabSz="207702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15" name="Espace réservé du contenu 2"/>
          <p:cNvSpPr>
            <a:spLocks noGrp="1"/>
          </p:cNvSpPr>
          <p:nvPr>
            <p:ph sz="quarter" idx="16"/>
          </p:nvPr>
        </p:nvSpPr>
        <p:spPr>
          <a:xfrm>
            <a:off x="228235" y="8589208"/>
            <a:ext cx="7119332" cy="5558988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778766" indent="-778766"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778766" lvl="0" indent="-778766" algn="l" defTabSz="207702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sz="quarter" idx="18"/>
          </p:nvPr>
        </p:nvSpPr>
        <p:spPr>
          <a:xfrm>
            <a:off x="7775699" y="10619804"/>
            <a:ext cx="7132706" cy="5558988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778766" indent="-778766"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778766" lvl="0" indent="-778766" algn="l" defTabSz="207702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23" name="Espace réservé du contenu 2"/>
          <p:cNvSpPr>
            <a:spLocks noGrp="1"/>
          </p:cNvSpPr>
          <p:nvPr>
            <p:ph sz="quarter" idx="20"/>
          </p:nvPr>
        </p:nvSpPr>
        <p:spPr>
          <a:xfrm>
            <a:off x="7775699" y="17177451"/>
            <a:ext cx="7132706" cy="3883513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778766" indent="-778766"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778766" lvl="0" indent="-778766" algn="l" defTabSz="207702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25" name="Espace réservé du contenu 2"/>
          <p:cNvSpPr>
            <a:spLocks noGrp="1"/>
          </p:cNvSpPr>
          <p:nvPr>
            <p:ph sz="quarter" idx="22"/>
          </p:nvPr>
        </p:nvSpPr>
        <p:spPr>
          <a:xfrm>
            <a:off x="228235" y="15151671"/>
            <a:ext cx="7119332" cy="5909293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778766" indent="-778766"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778766" lvl="0" indent="-778766" algn="l" defTabSz="207702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24" hasCustomPrompt="1"/>
          </p:nvPr>
        </p:nvSpPr>
        <p:spPr>
          <a:xfrm>
            <a:off x="214859" y="3202980"/>
            <a:ext cx="713270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Objectif et Motivation</a:t>
            </a:r>
          </a:p>
        </p:txBody>
      </p:sp>
      <p:sp>
        <p:nvSpPr>
          <p:cNvPr id="22" name="Espace réservé du texte 7"/>
          <p:cNvSpPr>
            <a:spLocks noGrp="1"/>
          </p:cNvSpPr>
          <p:nvPr>
            <p:ph type="body" sz="quarter" idx="25" hasCustomPrompt="1"/>
          </p:nvPr>
        </p:nvSpPr>
        <p:spPr>
          <a:xfrm>
            <a:off x="228235" y="7854608"/>
            <a:ext cx="713270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Nouveau Bloc</a:t>
            </a:r>
          </a:p>
        </p:txBody>
      </p:sp>
      <p:sp>
        <p:nvSpPr>
          <p:cNvPr id="27" name="Espace réservé du texte 7"/>
          <p:cNvSpPr>
            <a:spLocks noGrp="1"/>
          </p:cNvSpPr>
          <p:nvPr>
            <p:ph type="body" sz="quarter" idx="26" hasCustomPrompt="1"/>
          </p:nvPr>
        </p:nvSpPr>
        <p:spPr>
          <a:xfrm>
            <a:off x="7775699" y="3255711"/>
            <a:ext cx="713270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Nouveau Bloc</a:t>
            </a:r>
          </a:p>
        </p:txBody>
      </p:sp>
      <p:sp>
        <p:nvSpPr>
          <p:cNvPr id="28" name="Espace réservé du texte 7"/>
          <p:cNvSpPr>
            <a:spLocks noGrp="1"/>
          </p:cNvSpPr>
          <p:nvPr>
            <p:ph type="body" sz="quarter" idx="27" hasCustomPrompt="1"/>
          </p:nvPr>
        </p:nvSpPr>
        <p:spPr>
          <a:xfrm>
            <a:off x="228235" y="14394870"/>
            <a:ext cx="713270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Nouveau Bloc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28" hasCustomPrompt="1"/>
          </p:nvPr>
        </p:nvSpPr>
        <p:spPr>
          <a:xfrm>
            <a:off x="7775698" y="9833181"/>
            <a:ext cx="713270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Résultats &amp; Problèmes Rencontrés</a:t>
            </a:r>
          </a:p>
        </p:txBody>
      </p:sp>
      <p:sp>
        <p:nvSpPr>
          <p:cNvPr id="30" name="Espace réservé du texte 7"/>
          <p:cNvSpPr>
            <a:spLocks noGrp="1"/>
          </p:cNvSpPr>
          <p:nvPr>
            <p:ph type="body" sz="quarter" idx="29" hasCustomPrompt="1"/>
          </p:nvPr>
        </p:nvSpPr>
        <p:spPr>
          <a:xfrm>
            <a:off x="7775698" y="16439032"/>
            <a:ext cx="713270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207702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89856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9310076" y="1"/>
            <a:ext cx="5852130" cy="2351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2443"/>
          </a:p>
        </p:txBody>
      </p:sp>
      <p:sp>
        <p:nvSpPr>
          <p:cNvPr id="17" name="Rectangle 16"/>
          <p:cNvSpPr/>
          <p:nvPr userDrawn="1"/>
        </p:nvSpPr>
        <p:spPr>
          <a:xfrm>
            <a:off x="8528205" y="17914"/>
            <a:ext cx="1518982" cy="366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244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txStyles>
    <p:titleStyle>
      <a:lvl1pPr algn="ctr" defTabSz="2077024" rtl="0" eaLnBrk="0" fontAlgn="base" hangingPunct="0">
        <a:spcBef>
          <a:spcPct val="0"/>
        </a:spcBef>
        <a:spcAft>
          <a:spcPct val="0"/>
        </a:spcAft>
        <a:defRPr sz="9978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077024" rtl="0" eaLnBrk="0" fontAlgn="base" hangingPunct="0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2pPr>
      <a:lvl3pPr algn="ctr" defTabSz="2077024" rtl="0" eaLnBrk="0" fontAlgn="base" hangingPunct="0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3pPr>
      <a:lvl4pPr algn="ctr" defTabSz="2077024" rtl="0" eaLnBrk="0" fontAlgn="base" hangingPunct="0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4pPr>
      <a:lvl5pPr algn="ctr" defTabSz="2077024" rtl="0" eaLnBrk="0" fontAlgn="base" hangingPunct="0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5pPr>
      <a:lvl6pPr marL="271531" algn="ctr" defTabSz="2077024" rtl="0" fontAlgn="base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6pPr>
      <a:lvl7pPr marL="543062" algn="ctr" defTabSz="2077024" rtl="0" fontAlgn="base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7pPr>
      <a:lvl8pPr marL="814593" algn="ctr" defTabSz="2077024" rtl="0" fontAlgn="base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8pPr>
      <a:lvl9pPr marL="1086124" algn="ctr" defTabSz="2077024" rtl="0" fontAlgn="base">
        <a:spcBef>
          <a:spcPct val="0"/>
        </a:spcBef>
        <a:spcAft>
          <a:spcPct val="0"/>
        </a:spcAft>
        <a:defRPr sz="9978">
          <a:solidFill>
            <a:schemeClr val="tx1"/>
          </a:solidFill>
          <a:latin typeface="Calibri" pitchFamily="34" charset="0"/>
        </a:defRPr>
      </a:lvl9pPr>
    </p:titleStyle>
    <p:bodyStyle>
      <a:lvl1pPr marL="778766" indent="-778766" algn="l" defTabSz="207702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246" kern="1200">
          <a:solidFill>
            <a:schemeClr val="tx1"/>
          </a:solidFill>
          <a:latin typeface="+mn-lt"/>
          <a:ea typeface="+mn-ea"/>
          <a:cs typeface="+mn-cs"/>
        </a:defRPr>
      </a:lvl1pPr>
      <a:lvl2pPr marL="1687641" indent="-648658" algn="l" defTabSz="207702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55" kern="1200">
          <a:solidFill>
            <a:schemeClr val="tx1"/>
          </a:solidFill>
          <a:latin typeface="+mn-lt"/>
          <a:ea typeface="+mn-ea"/>
          <a:cs typeface="+mn-cs"/>
        </a:defRPr>
      </a:lvl2pPr>
      <a:lvl3pPr marL="2596516" indent="-518549" algn="l" defTabSz="207702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464" kern="1200">
          <a:solidFill>
            <a:schemeClr val="tx1"/>
          </a:solidFill>
          <a:latin typeface="+mn-lt"/>
          <a:ea typeface="+mn-ea"/>
          <a:cs typeface="+mn-cs"/>
        </a:defRPr>
      </a:lvl3pPr>
      <a:lvl4pPr marL="3634557" indent="-518549" algn="l" defTabSz="207702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573" kern="1200">
          <a:solidFill>
            <a:schemeClr val="tx1"/>
          </a:solidFill>
          <a:latin typeface="+mn-lt"/>
          <a:ea typeface="+mn-ea"/>
          <a:cs typeface="+mn-cs"/>
        </a:defRPr>
      </a:lvl4pPr>
      <a:lvl5pPr marL="4673540" indent="-518549" algn="l" defTabSz="207702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573" kern="1200">
          <a:solidFill>
            <a:schemeClr val="tx1"/>
          </a:solidFill>
          <a:latin typeface="+mn-lt"/>
          <a:ea typeface="+mn-ea"/>
          <a:cs typeface="+mn-cs"/>
        </a:defRPr>
      </a:lvl5pPr>
      <a:lvl6pPr marL="5712335" indent="-519303" algn="l" defTabSz="2077213" rtl="0" eaLnBrk="1" latinLnBrk="0" hangingPunct="1">
        <a:spcBef>
          <a:spcPct val="20000"/>
        </a:spcBef>
        <a:buFont typeface="Arial" pitchFamily="34" charset="0"/>
        <a:buChar char="•"/>
        <a:defRPr sz="4573" kern="1200">
          <a:solidFill>
            <a:schemeClr val="tx1"/>
          </a:solidFill>
          <a:latin typeface="+mn-lt"/>
          <a:ea typeface="+mn-ea"/>
          <a:cs typeface="+mn-cs"/>
        </a:defRPr>
      </a:lvl6pPr>
      <a:lvl7pPr marL="6750941" indent="-519303" algn="l" defTabSz="2077213" rtl="0" eaLnBrk="1" latinLnBrk="0" hangingPunct="1">
        <a:spcBef>
          <a:spcPct val="20000"/>
        </a:spcBef>
        <a:buFont typeface="Arial" pitchFamily="34" charset="0"/>
        <a:buChar char="•"/>
        <a:defRPr sz="4573" kern="1200">
          <a:solidFill>
            <a:schemeClr val="tx1"/>
          </a:solidFill>
          <a:latin typeface="+mn-lt"/>
          <a:ea typeface="+mn-ea"/>
          <a:cs typeface="+mn-cs"/>
        </a:defRPr>
      </a:lvl7pPr>
      <a:lvl8pPr marL="7789548" indent="-519303" algn="l" defTabSz="2077213" rtl="0" eaLnBrk="1" latinLnBrk="0" hangingPunct="1">
        <a:spcBef>
          <a:spcPct val="20000"/>
        </a:spcBef>
        <a:buFont typeface="Arial" pitchFamily="34" charset="0"/>
        <a:buChar char="•"/>
        <a:defRPr sz="4573" kern="1200">
          <a:solidFill>
            <a:schemeClr val="tx1"/>
          </a:solidFill>
          <a:latin typeface="+mn-lt"/>
          <a:ea typeface="+mn-ea"/>
          <a:cs typeface="+mn-cs"/>
        </a:defRPr>
      </a:lvl8pPr>
      <a:lvl9pPr marL="8828154" indent="-519303" algn="l" defTabSz="2077213" rtl="0" eaLnBrk="1" latinLnBrk="0" hangingPunct="1">
        <a:spcBef>
          <a:spcPct val="20000"/>
        </a:spcBef>
        <a:buFont typeface="Arial" pitchFamily="34" charset="0"/>
        <a:buChar char="•"/>
        <a:defRPr sz="45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1pPr>
      <a:lvl2pPr marL="1038606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2pPr>
      <a:lvl3pPr marL="2077213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3pPr>
      <a:lvl4pPr marL="3115819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4pPr>
      <a:lvl5pPr marL="4154426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5pPr>
      <a:lvl6pPr marL="5193032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6pPr>
      <a:lvl7pPr marL="6231638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7pPr>
      <a:lvl8pPr marL="7270245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8pPr>
      <a:lvl9pPr marL="8308851" algn="l" defTabSz="2077213" rtl="0" eaLnBrk="1" latinLnBrk="0" hangingPunct="1">
        <a:defRPr sz="40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6"/>
          </p:nvPr>
        </p:nvSpPr>
        <p:spPr>
          <a:xfrm>
            <a:off x="228235" y="8589208"/>
            <a:ext cx="7119332" cy="671111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22"/>
          </p:nvPr>
        </p:nvSpPr>
        <p:spPr>
          <a:xfrm>
            <a:off x="228235" y="16236428"/>
            <a:ext cx="7119332" cy="4824536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7"/>
          </p:nvPr>
        </p:nvSpPr>
        <p:spPr>
          <a:xfrm>
            <a:off x="210944" y="15469628"/>
            <a:ext cx="7132707" cy="766800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0962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287265C5DF6C71488726DEDCB440ECF8" ma:contentTypeVersion="13" ma:contentTypeDescription="Yeni belge oluşturun." ma:contentTypeScope="" ma:versionID="8ae41bc187ccafb3d4f5fe0032cd6a0d">
  <xsd:schema xmlns:xsd="http://www.w3.org/2001/XMLSchema" xmlns:xs="http://www.w3.org/2001/XMLSchema" xmlns:p="http://schemas.microsoft.com/office/2006/metadata/properties" xmlns:ns2="25b16b1b-a07c-4aa1-80f5-016c0cf796fb" xmlns:ns3="c9cd6799-9258-4862-a62a-3e56c5001dfe" targetNamespace="http://schemas.microsoft.com/office/2006/metadata/properties" ma:root="true" ma:fieldsID="e18108806d6a594d3aff924d64a4c8f1" ns2:_="" ns3:_="">
    <xsd:import namespace="25b16b1b-a07c-4aa1-80f5-016c0cf796fb"/>
    <xsd:import namespace="c9cd6799-9258-4862-a62a-3e56c5001d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16b1b-a07c-4aa1-80f5-016c0cf79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Resim Etiketleri" ma:readOnly="false" ma:fieldId="{5cf76f15-5ced-4ddc-b409-7134ff3c332f}" ma:taxonomyMulti="true" ma:sspId="31bbd568-e4b6-4644-846b-cb5019090d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cd6799-9258-4862-a62a-3e56c5001df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ylaşılanl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Ayrıntıları ile Paylaşıld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d8ac776-cd6b-41f0-b194-e45083e119cf}" ma:internalName="TaxCatchAll" ma:showField="CatchAllData" ma:web="c9cd6799-9258-4862-a62a-3e56c5001d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cd6799-9258-4862-a62a-3e56c5001dfe" xsi:nil="true"/>
    <lcf76f155ced4ddcb4097134ff3c332f xmlns="25b16b1b-a07c-4aa1-80f5-016c0cf796f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694DED-1C02-4975-9DDE-8217492883C9}"/>
</file>

<file path=customXml/itemProps2.xml><?xml version="1.0" encoding="utf-8"?>
<ds:datastoreItem xmlns:ds="http://schemas.openxmlformats.org/officeDocument/2006/customXml" ds:itemID="{62CA28EF-C7D4-4E9C-A5AF-9751E74A755C}"/>
</file>

<file path=customXml/itemProps3.xml><?xml version="1.0" encoding="utf-8"?>
<ds:datastoreItem xmlns:ds="http://schemas.openxmlformats.org/officeDocument/2006/customXml" ds:itemID="{6CC3DA43-A01B-4EEF-9F04-053BBCAB8DA8}"/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Gael</dc:creator>
  <cp:lastModifiedBy>Dell</cp:lastModifiedBy>
  <cp:revision>74</cp:revision>
  <dcterms:created xsi:type="dcterms:W3CDTF">2011-09-15T15:05:57Z</dcterms:created>
  <dcterms:modified xsi:type="dcterms:W3CDTF">2018-05-22T11:52:30Z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0x010100287265C5DF6C71488726DEDCB440ECF8</vt:lpwstr>
  </property>
</Properties>
</file>